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16.12.1.0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9" r:id="rId22"/>
    <p:sldId id="280" r:id="rId23"/>
    <p:sldId id="281" r:id="rId24"/>
    <p:sldId id="276" r:id="rId25"/>
    <p:sldId id="277" r:id="rId26"/>
    <p:sldId id="278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12192000" cy="6858000"/>
  <p:notesSz cx="6858000" cy="9144000"/>
  <p:custDataLst>
    <p:tags r:id="rId4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0" d="100"/>
          <a:sy n="0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slide" Target="slides/slide28.xml" /><Relationship Id="rId3" Type="http://schemas.openxmlformats.org/officeDocument/2006/relationships/slide" Target="slides/slide2.xml" /><Relationship Id="rId30" Type="http://schemas.openxmlformats.org/officeDocument/2006/relationships/slide" Target="slides/slide29.xml" /><Relationship Id="rId31" Type="http://schemas.openxmlformats.org/officeDocument/2006/relationships/slide" Target="slides/slide30.xml" /><Relationship Id="rId32" Type="http://schemas.openxmlformats.org/officeDocument/2006/relationships/slide" Target="slides/slide31.xml" /><Relationship Id="rId33" Type="http://schemas.openxmlformats.org/officeDocument/2006/relationships/slide" Target="slides/slide32.xml" /><Relationship Id="rId34" Type="http://schemas.openxmlformats.org/officeDocument/2006/relationships/slide" Target="slides/slide33.xml" /><Relationship Id="rId35" Type="http://schemas.openxmlformats.org/officeDocument/2006/relationships/slide" Target="slides/slide34.xml" /><Relationship Id="rId36" Type="http://schemas.openxmlformats.org/officeDocument/2006/relationships/slide" Target="slides/slide35.xml" /><Relationship Id="rId37" Type="http://schemas.openxmlformats.org/officeDocument/2006/relationships/slide" Target="slides/slide36.xml" /><Relationship Id="rId38" Type="http://schemas.openxmlformats.org/officeDocument/2006/relationships/slide" Target="slides/slide37.xml" /><Relationship Id="rId39" Type="http://schemas.openxmlformats.org/officeDocument/2006/relationships/slide" Target="slides/slide38.xml" /><Relationship Id="rId4" Type="http://schemas.openxmlformats.org/officeDocument/2006/relationships/slide" Target="slides/slide3.xml" /><Relationship Id="rId40" Type="http://schemas.openxmlformats.org/officeDocument/2006/relationships/tags" Target="tags/tag1.xml" /><Relationship Id="rId41" Type="http://schemas.openxmlformats.org/officeDocument/2006/relationships/presProps" Target="presProps.xml" /><Relationship Id="rId42" Type="http://schemas.openxmlformats.org/officeDocument/2006/relationships/viewProps" Target="viewProps.xml" /><Relationship Id="rId43" Type="http://schemas.openxmlformats.org/officeDocument/2006/relationships/theme" Target="theme/theme1.xml" /><Relationship Id="rId44" Type="http://schemas.openxmlformats.org/officeDocument/2006/relationships/tableStyles" Target="tableStyles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59900-29A1-4C59-8614-04EB60254552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C9E1-1C9C-47CD-BA1F-71A3601411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835007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59900-29A1-4C59-8614-04EB60254552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C9E1-1C9C-47CD-BA1F-71A3601411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944425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59900-29A1-4C59-8614-04EB60254552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C9E1-1C9C-47CD-BA1F-71A36014111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6689287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59900-29A1-4C59-8614-04EB60254552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C9E1-1C9C-47CD-BA1F-71A3601411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100162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59900-29A1-4C59-8614-04EB60254552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C9E1-1C9C-47CD-BA1F-71A36014111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51658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59900-29A1-4C59-8614-04EB60254552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C9E1-1C9C-47CD-BA1F-71A3601411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755071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59900-29A1-4C59-8614-04EB60254552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C9E1-1C9C-47CD-BA1F-71A3601411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027655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59900-29A1-4C59-8614-04EB60254552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C9E1-1C9C-47CD-BA1F-71A3601411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4059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59900-29A1-4C59-8614-04EB60254552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C9E1-1C9C-47CD-BA1F-71A3601411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25016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59900-29A1-4C59-8614-04EB60254552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C9E1-1C9C-47CD-BA1F-71A3601411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220561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59900-29A1-4C59-8614-04EB60254552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C9E1-1C9C-47CD-BA1F-71A3601411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764663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59900-29A1-4C59-8614-04EB60254552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C9E1-1C9C-47CD-BA1F-71A3601411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718794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59900-29A1-4C59-8614-04EB60254552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C9E1-1C9C-47CD-BA1F-71A3601411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237363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59900-29A1-4C59-8614-04EB60254552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C9E1-1C9C-47CD-BA1F-71A3601411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353997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59900-29A1-4C59-8614-04EB60254552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C9E1-1C9C-47CD-BA1F-71A3601411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417699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C9E1-1C9C-47CD-BA1F-71A36014111E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59900-29A1-4C59-8614-04EB60254552}" type="datetimeFigureOut">
              <a:rPr lang="ru-RU" smtClean="0"/>
              <a:t>24.02.2020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266267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slideLayout" Target="../slideLayouts/slideLayout16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59900-29A1-4C59-8614-04EB60254552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2F9C9E1-1C9C-47CD-BA1F-71A3601411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792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ransition/>
  <p:timing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3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4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5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6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7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8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9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0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1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2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3.jpeg" /><Relationship Id="rId3" Type="http://schemas.openxmlformats.org/officeDocument/2006/relationships/image" Target="../media/image24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5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6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7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8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9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0.jpe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1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2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Relationship Id="rId3" Type="http://schemas.openxmlformats.org/officeDocument/2006/relationships/image" Target="../media/image5.jpe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3.jpe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4.jpe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5.jpe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6.jpe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7.jpe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8.jpe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9.jpe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0.jpe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1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37696" y="1118063"/>
            <a:ext cx="7766936" cy="1646302"/>
          </a:xfrm>
        </p:spPr>
        <p:txBody>
          <a:bodyPr/>
          <a:lstStyle/>
          <a:p>
            <a:r>
              <a:rPr lang="ru-RU" sz="8000" smtClean="0"/>
              <a:t>Мероприятия за февраль </a:t>
            </a:r>
            <a:endParaRPr lang="ru-RU" sz="800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64365"/>
            <a:ext cx="6168570" cy="41033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571" y="2764365"/>
            <a:ext cx="6023429" cy="409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39112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78981004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26094160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8114" cy="6858000"/>
          </a:xfrm>
        </p:spPr>
      </p:pic>
    </p:spTree>
    <p:extLst>
      <p:ext uri="{BB962C8B-B14F-4D97-AF65-F5344CB8AC3E}">
        <p14:creationId xmlns:p14="http://schemas.microsoft.com/office/powerpoint/2010/main" val="3481849675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52870897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7214108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684" y="174171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sz="4800" smtClean="0"/>
              <a:t>Военно-спортивная эстафета для учащихся 9-11 классов </a:t>
            </a:r>
            <a:endParaRPr lang="ru-RU" sz="480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280" y="1775959"/>
            <a:ext cx="6776054" cy="5082041"/>
          </a:xfrm>
        </p:spPr>
      </p:pic>
    </p:spTree>
    <p:extLst>
      <p:ext uri="{BB962C8B-B14F-4D97-AF65-F5344CB8AC3E}">
        <p14:creationId xmlns:p14="http://schemas.microsoft.com/office/powerpoint/2010/main" val="1854197884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74150505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09281239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927050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19"/>
            <a:ext cx="12192000" cy="6868319"/>
          </a:xfrm>
        </p:spPr>
      </p:pic>
    </p:spTree>
    <p:extLst>
      <p:ext uri="{BB962C8B-B14F-4D97-AF65-F5344CB8AC3E}">
        <p14:creationId xmlns:p14="http://schemas.microsoft.com/office/powerpoint/2010/main" val="3732981405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2215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6000" smtClean="0"/>
              <a:t>23 февраля </a:t>
            </a:r>
            <a:endParaRPr lang="ru-RU" sz="600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938" y="1065581"/>
            <a:ext cx="7220064" cy="5415048"/>
          </a:xfrm>
        </p:spPr>
      </p:pic>
    </p:spTree>
    <p:extLst>
      <p:ext uri="{BB962C8B-B14F-4D97-AF65-F5344CB8AC3E}">
        <p14:creationId xmlns:p14="http://schemas.microsoft.com/office/powerpoint/2010/main" val="1712221377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80699334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68086" y="468085"/>
            <a:ext cx="6858000" cy="592182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82029" y="355914"/>
            <a:ext cx="6858000" cy="614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128821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66532558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80043988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sz="4800" smtClean="0"/>
              <a:t>Классные часы, посвященные Дню защитника Отечества </a:t>
            </a:r>
            <a:endParaRPr lang="ru-RU" sz="480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300" y="2160588"/>
            <a:ext cx="4657271" cy="4657271"/>
          </a:xfrm>
        </p:spPr>
      </p:pic>
    </p:spTree>
    <p:extLst>
      <p:ext uri="{BB962C8B-B14F-4D97-AF65-F5344CB8AC3E}">
        <p14:creationId xmlns:p14="http://schemas.microsoft.com/office/powerpoint/2010/main" val="2737777910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5343"/>
          </a:xfrm>
        </p:spPr>
      </p:pic>
    </p:spTree>
    <p:extLst>
      <p:ext uri="{BB962C8B-B14F-4D97-AF65-F5344CB8AC3E}">
        <p14:creationId xmlns:p14="http://schemas.microsoft.com/office/powerpoint/2010/main" val="4121528260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" y="0"/>
            <a:ext cx="12189008" cy="6858000"/>
          </a:xfrm>
        </p:spPr>
      </p:pic>
    </p:spTree>
    <p:extLst>
      <p:ext uri="{BB962C8B-B14F-4D97-AF65-F5344CB8AC3E}">
        <p14:creationId xmlns:p14="http://schemas.microsoft.com/office/powerpoint/2010/main" val="2153190227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831433379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36019401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60166318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229" y="261257"/>
            <a:ext cx="11640457" cy="1320800"/>
          </a:xfrm>
        </p:spPr>
        <p:txBody>
          <a:bodyPr>
            <a:noAutofit/>
          </a:bodyPr>
          <a:lstStyle/>
          <a:p>
            <a:pPr algn="ctr"/>
            <a:r>
              <a:rPr lang="ru-RU" sz="5400" smtClean="0"/>
              <a:t>Смотр военной песни среди учащихся 1-4 классов </a:t>
            </a:r>
            <a:endParaRPr lang="ru-RU" sz="540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6801"/>
            <a:ext cx="6028266" cy="45212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915" y="2336801"/>
            <a:ext cx="6183086" cy="452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405492"/>
      </p:ext>
    </p:extLst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83462041"/>
      </p:ext>
    </p:extLst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49143"/>
          </a:xfrm>
        </p:spPr>
      </p:pic>
    </p:spTree>
    <p:extLst>
      <p:ext uri="{BB962C8B-B14F-4D97-AF65-F5344CB8AC3E}">
        <p14:creationId xmlns:p14="http://schemas.microsoft.com/office/powerpoint/2010/main" val="3391439052"/>
      </p:ext>
    </p:extLst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smtClean="0"/>
              <a:t>Акция «Блокадный хлеб»</a:t>
            </a:r>
            <a:endParaRPr lang="ru-RU" sz="480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166" y="1434873"/>
            <a:ext cx="7230836" cy="5423127"/>
          </a:xfrm>
        </p:spPr>
      </p:pic>
    </p:spTree>
    <p:extLst>
      <p:ext uri="{BB962C8B-B14F-4D97-AF65-F5344CB8AC3E}">
        <p14:creationId xmlns:p14="http://schemas.microsoft.com/office/powerpoint/2010/main" val="214599559"/>
      </p:ext>
    </p:extLst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02835632"/>
      </p:ext>
    </p:extLst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smtClean="0"/>
              <a:t>Конкурс «Созвучье слов живых»</a:t>
            </a:r>
            <a:endParaRPr lang="ru-RU" sz="440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137" y="1376816"/>
            <a:ext cx="7146865" cy="5360149"/>
          </a:xfrm>
        </p:spPr>
      </p:pic>
    </p:spTree>
    <p:extLst>
      <p:ext uri="{BB962C8B-B14F-4D97-AF65-F5344CB8AC3E}">
        <p14:creationId xmlns:p14="http://schemas.microsoft.com/office/powerpoint/2010/main" val="3904007388"/>
      </p:ext>
    </p:extLst>
  </p:cSld>
  <p:clrMapOvr>
    <a:masterClrMapping/>
  </p:clrMapOvr>
  <p:transition/>
  <p:timing/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886"/>
          </a:xfrm>
        </p:spPr>
      </p:pic>
    </p:spTree>
    <p:extLst>
      <p:ext uri="{BB962C8B-B14F-4D97-AF65-F5344CB8AC3E}">
        <p14:creationId xmlns:p14="http://schemas.microsoft.com/office/powerpoint/2010/main" val="3365062913"/>
      </p:ext>
    </p:extLst>
  </p:cSld>
  <p:clrMapOvr>
    <a:masterClrMapping/>
  </p:clrMapOvr>
  <p:transition/>
  <p:timing/>
</p:sld>
</file>

<file path=ppt/slides/slide3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smtClean="0"/>
              <a:t>Акция «Родительский патруль»</a:t>
            </a:r>
            <a:endParaRPr lang="ru-RU" sz="480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636" y="2204952"/>
            <a:ext cx="6204063" cy="4653048"/>
          </a:xfrm>
        </p:spPr>
      </p:pic>
    </p:spTree>
    <p:extLst>
      <p:ext uri="{BB962C8B-B14F-4D97-AF65-F5344CB8AC3E}">
        <p14:creationId xmlns:p14="http://schemas.microsoft.com/office/powerpoint/2010/main" val="2423632971"/>
      </p:ext>
    </p:extLst>
  </p:cSld>
  <p:clrMapOvr>
    <a:masterClrMapping/>
  </p:clrMapOvr>
  <p:transition/>
  <p:timing/>
</p:sld>
</file>

<file path=ppt/slides/slide3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04041981"/>
      </p:ext>
    </p:extLst>
  </p:cSld>
  <p:clrMapOvr>
    <a:masterClrMapping/>
  </p:clrMapOvr>
  <p:transition/>
  <p:timing/>
</p:sld>
</file>

<file path=ppt/slides/slide3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82554780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20"/>
            <a:ext cx="12192000" cy="6868319"/>
          </a:xfrm>
        </p:spPr>
      </p:pic>
    </p:spTree>
    <p:extLst>
      <p:ext uri="{BB962C8B-B14F-4D97-AF65-F5344CB8AC3E}">
        <p14:creationId xmlns:p14="http://schemas.microsoft.com/office/powerpoint/2010/main" val="138196314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89753702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19"/>
            <a:ext cx="12192000" cy="6868319"/>
          </a:xfrm>
        </p:spPr>
      </p:pic>
    </p:spTree>
    <p:extLst>
      <p:ext uri="{BB962C8B-B14F-4D97-AF65-F5344CB8AC3E}">
        <p14:creationId xmlns:p14="http://schemas.microsoft.com/office/powerpoint/2010/main" val="1595158392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95086" y="290285"/>
            <a:ext cx="11480799" cy="1669143"/>
          </a:xfrm>
        </p:spPr>
        <p:txBody>
          <a:bodyPr>
            <a:noAutofit/>
          </a:bodyPr>
          <a:lstStyle/>
          <a:p>
            <a:pPr algn="ctr"/>
            <a:r>
              <a:rPr lang="ru-RU" sz="5400"/>
              <a:t>С</a:t>
            </a:r>
            <a:r>
              <a:rPr lang="ru-RU" sz="5400" smtClean="0"/>
              <a:t>мотр строя и песни среди учащихся 5-8 классов  </a:t>
            </a:r>
            <a:endParaRPr lang="ru-RU" sz="540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74" y="1959428"/>
            <a:ext cx="6194426" cy="4645820"/>
          </a:xfrm>
        </p:spPr>
      </p:pic>
    </p:spTree>
    <p:extLst>
      <p:ext uri="{BB962C8B-B14F-4D97-AF65-F5344CB8AC3E}">
        <p14:creationId xmlns:p14="http://schemas.microsoft.com/office/powerpoint/2010/main" val="4155831333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899538032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3600" cy="6858000"/>
          </a:xfrm>
        </p:spPr>
      </p:pic>
    </p:spTree>
    <p:extLst>
      <p:ext uri="{BB962C8B-B14F-4D97-AF65-F5344CB8AC3E}">
        <p14:creationId xmlns:p14="http://schemas.microsoft.com/office/powerpoint/2010/main" val="2708834916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r="http://schemas.openxmlformats.org/officeDocument/2006/relationships"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Arial"/>
        <a:cs typeface="Arial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Arial"/>
        <a:cs typeface="Arial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Facet</Template>
  <Company/>
  <PresentationFormat>Широкоэкранный</PresentationFormat>
  <Paragraphs>9</Paragraphs>
  <Slides>38</Slides>
  <Notes>0</Notes>
  <TotalTime>33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baseType="lpstr" size="39">
      <vt:lpstr>Грань</vt:lpstr>
      <vt:lpstr>Мероприятия за февраль </vt:lpstr>
      <vt:lpstr>23 февраля </vt:lpstr>
      <vt:lpstr>Смотр военной песни среди учащихся 1-4 классов </vt:lpstr>
      <vt:lpstr>Slide 4</vt:lpstr>
      <vt:lpstr>Slide 5</vt:lpstr>
      <vt:lpstr>Slide 6</vt:lpstr>
      <vt:lpstr>Смотр строя и песни среди учащихся 5-8 классов  </vt:lpstr>
      <vt:lpstr>Slide 8</vt:lpstr>
      <vt:lpstr>Slide 9</vt:lpstr>
      <vt:lpstr>Slide 10</vt:lpstr>
      <vt:lpstr>Slide 11</vt:lpstr>
      <vt:lpstr>Slide 12</vt:lpstr>
      <vt:lpstr>Slide 13</vt:lpstr>
      <vt:lpstr>Slide 14</vt:lpstr>
      <vt:lpstr>Военно-спортивная эстафета для учащихся 9-11 классов 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Классные часы, посвященные Дню защитника Отечества 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Акция «Блокадный хлеб»</vt:lpstr>
      <vt:lpstr>Slide 33</vt:lpstr>
      <vt:lpstr>Конкурс «Созвучье слов живых»</vt:lpstr>
      <vt:lpstr>Slide 35</vt:lpstr>
      <vt:lpstr>Акция «Родительский патруль»</vt:lpstr>
      <vt:lpstr>Slide 37</vt:lpstr>
      <vt:lpstr>Slide 38</vt:lpstr>
    </vt:vector>
  </TitlesOfParts>
  <LinksUpToDate>0</LinksUpToDate>
  <SharedDoc>0</SharedDoc>
  <HyperlinksChanged>0</HyperlinksChanged>
  <Application>Aspose.Slides for .NET</Application>
  <AppVersion>16.1201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Мероприятия за февраль </dc:title>
  <dc:creator>Ольга Силантьева</dc:creator>
  <cp:lastModifiedBy>Ольга Силантьева</cp:lastModifiedBy>
  <cp:revision>4</cp:revision>
  <dcterms:created xsi:type="dcterms:W3CDTF">2020-02-24T19:32:51Z</dcterms:created>
  <dcterms:modified xsi:type="dcterms:W3CDTF">2020-02-26T09:22:05Z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NXPowerLiteLastOptimized">
    <vt:lpwstr>2227227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S8.2.3</vt:lpwstr>
  </property>
</Properties>
</file>