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9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1" r:id="rId18"/>
    <p:sldId id="274" r:id="rId19"/>
    <p:sldId id="276" r:id="rId20"/>
    <p:sldId id="275" r:id="rId21"/>
    <p:sldId id="278" r:id="rId22"/>
    <p:sldId id="277" r:id="rId23"/>
    <p:sldId id="280" r:id="rId24"/>
    <p:sldId id="279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5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1071546"/>
            <a:ext cx="7858180" cy="2714644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atin typeface="Monotype Corsiva" pitchFamily="66" charset="0"/>
                <a:cs typeface="Times New Roman" pitchFamily="18" charset="0"/>
              </a:rPr>
              <a:t>Воспитательная работа</a:t>
            </a:r>
            <a:endParaRPr lang="ru-RU" sz="7200" dirty="0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86454"/>
            <a:ext cx="8858280" cy="752468"/>
          </a:xfrm>
        </p:spPr>
        <p:txBody>
          <a:bodyPr>
            <a:normAutofit/>
          </a:bodyPr>
          <a:lstStyle/>
          <a:p>
            <a:r>
              <a:rPr lang="ru-RU" dirty="0" smtClean="0"/>
              <a:t>Из опыта работы классного руководителя 5-А класса Борисенко О.П., классного руководителя 5-Е класса </a:t>
            </a:r>
            <a:r>
              <a:rPr lang="ru-RU" dirty="0" err="1" smtClean="0"/>
              <a:t>Селимовой</a:t>
            </a:r>
            <a:r>
              <a:rPr lang="ru-RU" dirty="0" smtClean="0"/>
              <a:t> Е.В. МБОУ «СШ №13»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кл.рук\воспит работа\20181207_140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42852"/>
            <a:ext cx="3714776" cy="2786082"/>
          </a:xfrm>
          <a:prstGeom prst="rect">
            <a:avLst/>
          </a:prstGeom>
          <a:noFill/>
        </p:spPr>
      </p:pic>
      <p:pic>
        <p:nvPicPr>
          <p:cNvPr id="5124" name="Picture 4" descr="H:\кл.рук\воспит работа\20181207_14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0"/>
            <a:ext cx="4143404" cy="310755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l="16250" r="16250"/>
          <a:stretch>
            <a:fillRect/>
          </a:stretch>
        </p:blipFill>
        <p:spPr bwMode="auto">
          <a:xfrm>
            <a:off x="5786446" y="3095622"/>
            <a:ext cx="319325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286124"/>
            <a:ext cx="4500594" cy="337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3" y="642918"/>
            <a:ext cx="7280299" cy="5786477"/>
          </a:xfrm>
        </p:spPr>
        <p:txBody>
          <a:bodyPr>
            <a:noAutofit/>
          </a:bodyPr>
          <a:lstStyle/>
          <a:p>
            <a:pPr algn="ctr"/>
            <a:r>
              <a:rPr lang="ru-RU" sz="8000" b="0" dirty="0" smtClean="0">
                <a:latin typeface="Times New Roman" pitchFamily="18" charset="0"/>
                <a:cs typeface="Times New Roman" pitchFamily="18" charset="0"/>
              </a:rPr>
              <a:t>МУЗЕЙ ИСТОРИИ КРЫМСКОЙ ВОЙНЫ</a:t>
            </a:r>
            <a:r>
              <a:rPr lang="ru-RU" sz="60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кл.рук\воспит работа\20180928_132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714752"/>
            <a:ext cx="3619493" cy="2714620"/>
          </a:xfrm>
          <a:prstGeom prst="rect">
            <a:avLst/>
          </a:prstGeom>
          <a:noFill/>
        </p:spPr>
      </p:pic>
      <p:pic>
        <p:nvPicPr>
          <p:cNvPr id="6147" name="Picture 3" descr="H:\кл.рук\воспит работа\20180928_133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642918"/>
            <a:ext cx="3619493" cy="2714620"/>
          </a:xfrm>
          <a:prstGeom prst="rect">
            <a:avLst/>
          </a:prstGeom>
          <a:noFill/>
        </p:spPr>
      </p:pic>
      <p:pic>
        <p:nvPicPr>
          <p:cNvPr id="6148" name="Picture 4" descr="H:\кл.рук\воспит работа\20180928_133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643314"/>
            <a:ext cx="4000496" cy="3000372"/>
          </a:xfrm>
          <a:prstGeom prst="rect">
            <a:avLst/>
          </a:prstGeom>
          <a:noFill/>
        </p:spPr>
      </p:pic>
      <p:pic>
        <p:nvPicPr>
          <p:cNvPr id="6149" name="Picture 5" descr="H:\кл.рук\воспит работа\20180928_140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571480"/>
            <a:ext cx="3714744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28605"/>
            <a:ext cx="7772400" cy="3429024"/>
          </a:xfrm>
        </p:spPr>
        <p:txBody>
          <a:bodyPr>
            <a:noAutofit/>
          </a:bodyPr>
          <a:lstStyle/>
          <a:p>
            <a:pPr algn="ctr"/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Пижамная вечеринка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кл.рук\воспит работа\20181214_174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4429132"/>
            <a:ext cx="2762237" cy="2071678"/>
          </a:xfrm>
          <a:prstGeom prst="rect">
            <a:avLst/>
          </a:prstGeom>
          <a:noFill/>
        </p:spPr>
      </p:pic>
      <p:pic>
        <p:nvPicPr>
          <p:cNvPr id="7171" name="Picture 3" descr="H:\кл.рук\воспит работа\20181214_175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357430"/>
            <a:ext cx="2595549" cy="1946662"/>
          </a:xfrm>
          <a:prstGeom prst="rect">
            <a:avLst/>
          </a:prstGeom>
          <a:noFill/>
        </p:spPr>
      </p:pic>
      <p:pic>
        <p:nvPicPr>
          <p:cNvPr id="7172" name="Picture 4" descr="H:\кл.рук\воспит работа\20181214_180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2762237" cy="2071678"/>
          </a:xfrm>
          <a:prstGeom prst="rect">
            <a:avLst/>
          </a:prstGeom>
          <a:noFill/>
        </p:spPr>
      </p:pic>
      <p:pic>
        <p:nvPicPr>
          <p:cNvPr id="7173" name="Picture 5" descr="H:\кл.рук\воспит работа\20181214_1803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571744"/>
            <a:ext cx="2714612" cy="2035959"/>
          </a:xfrm>
          <a:prstGeom prst="rect">
            <a:avLst/>
          </a:prstGeom>
          <a:noFill/>
        </p:spPr>
      </p:pic>
      <p:pic>
        <p:nvPicPr>
          <p:cNvPr id="7174" name="Picture 6" descr="H:\кл.рук\воспит работа\IMG-5f526a56186721df3075cf37e043fd2e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4929198"/>
            <a:ext cx="3071802" cy="1727889"/>
          </a:xfrm>
          <a:prstGeom prst="rect">
            <a:avLst/>
          </a:prstGeom>
          <a:noFill/>
        </p:spPr>
      </p:pic>
      <p:pic>
        <p:nvPicPr>
          <p:cNvPr id="7175" name="Picture 7" descr="H:\кл.рук\воспит работа\IMG-aa9318de9fab74ebf8ffe2168435feaa-V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2714620"/>
            <a:ext cx="2129732" cy="3786190"/>
          </a:xfrm>
          <a:prstGeom prst="rect">
            <a:avLst/>
          </a:prstGeom>
          <a:noFill/>
        </p:spPr>
      </p:pic>
      <p:pic>
        <p:nvPicPr>
          <p:cNvPr id="7176" name="Picture 8" descr="H:\кл.рук\воспит работа\IMG-bd25044304c2c6b3c50e2d5babd16695-V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12" y="214290"/>
            <a:ext cx="3071802" cy="1727889"/>
          </a:xfrm>
          <a:prstGeom prst="rect">
            <a:avLst/>
          </a:prstGeom>
          <a:noFill/>
        </p:spPr>
      </p:pic>
      <p:pic>
        <p:nvPicPr>
          <p:cNvPr id="7177" name="Picture 9" descr="H:\кл.рук\воспит работа\IMG-f652646a1bc43e692484de989114da44-V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643570" y="500042"/>
            <a:ext cx="330202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214555"/>
            <a:ext cx="7772400" cy="2000264"/>
          </a:xfrm>
        </p:spPr>
        <p:txBody>
          <a:bodyPr>
            <a:noAutofit/>
          </a:bodyPr>
          <a:lstStyle/>
          <a:p>
            <a:pPr algn="ctr"/>
            <a:r>
              <a:rPr lang="ru-RU" sz="12000" dirty="0" smtClean="0">
                <a:latin typeface="Times New Roman" pitchFamily="18" charset="0"/>
                <a:cs typeface="Times New Roman" pitchFamily="18" charset="0"/>
              </a:rPr>
              <a:t>СМС</a:t>
            </a:r>
            <a:endParaRPr lang="ru-RU" sz="1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Рисунок 18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кл.рук\воспит работа\aAPK7qdKa-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3130611" cy="2086259"/>
          </a:xfrm>
          <a:prstGeom prst="rect">
            <a:avLst/>
          </a:prstGeom>
          <a:noFill/>
        </p:spPr>
      </p:pic>
      <p:pic>
        <p:nvPicPr>
          <p:cNvPr id="8195" name="Picture 3" descr="H:\кл.рук\воспит работа\BvlXPgFOw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857496"/>
            <a:ext cx="5238409" cy="3490909"/>
          </a:xfrm>
          <a:prstGeom prst="rect">
            <a:avLst/>
          </a:prstGeom>
          <a:noFill/>
        </p:spPr>
      </p:pic>
      <p:pic>
        <p:nvPicPr>
          <p:cNvPr id="8196" name="Picture 4" descr="H:\кл.рук\воспит работа\clMz_himxy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14290"/>
            <a:ext cx="3661706" cy="2428892"/>
          </a:xfrm>
          <a:prstGeom prst="rect">
            <a:avLst/>
          </a:prstGeom>
          <a:noFill/>
        </p:spPr>
      </p:pic>
      <p:pic>
        <p:nvPicPr>
          <p:cNvPr id="8198" name="Picture 6" descr="H:\кл.рук\воспит работа\i-ckYZQ2IU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429132"/>
            <a:ext cx="3308830" cy="2205025"/>
          </a:xfrm>
          <a:prstGeom prst="rect">
            <a:avLst/>
          </a:prstGeom>
          <a:noFill/>
        </p:spPr>
      </p:pic>
      <p:pic>
        <p:nvPicPr>
          <p:cNvPr id="8199" name="Picture 7" descr="H:\кл.рук\воспит работа\20181027_113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14290"/>
            <a:ext cx="2425705" cy="1819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747978"/>
          </a:xfrm>
        </p:spPr>
        <p:txBody>
          <a:bodyPr>
            <a:noAutofit/>
          </a:bodyPr>
          <a:lstStyle/>
          <a:p>
            <a:r>
              <a:rPr lang="ru-RU" sz="9600" dirty="0" smtClean="0">
                <a:latin typeface="Monotype Corsiva" pitchFamily="66" charset="0"/>
              </a:rPr>
              <a:t>Детская новогодняя открытка</a:t>
            </a:r>
            <a:endParaRPr lang="ru-RU" sz="9600" dirty="0"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кл.рук\воспит работа\hUQggIsN3s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2357430"/>
            <a:ext cx="2950364" cy="4214806"/>
          </a:xfrm>
          <a:prstGeom prst="rect">
            <a:avLst/>
          </a:prstGeom>
          <a:noFill/>
        </p:spPr>
      </p:pic>
      <p:pic>
        <p:nvPicPr>
          <p:cNvPr id="10243" name="Picture 3" descr="H:\кл.рук\воспит работа\3tk-EzZLPg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5881602" cy="3919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714620"/>
            <a:ext cx="7772400" cy="305435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00166" y="1785926"/>
            <a:ext cx="6958034" cy="4595824"/>
          </a:xfrm>
        </p:spPr>
        <p:txBody>
          <a:bodyPr>
            <a:noAutofit/>
          </a:bodyPr>
          <a:lstStyle/>
          <a:p>
            <a:pPr algn="ctr"/>
            <a:r>
              <a:rPr lang="ru-RU" sz="12000" dirty="0" smtClean="0">
                <a:solidFill>
                  <a:srgbClr val="FF0000"/>
                </a:solidFill>
                <a:latin typeface="Monotype Corsiva" pitchFamily="66" charset="0"/>
              </a:rPr>
              <a:t>Читающий автобус</a:t>
            </a:r>
            <a:endParaRPr lang="ru-RU" sz="12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2000240"/>
            <a:ext cx="8207405" cy="37687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Экскурсия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Инкерман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– Балаклава»</a:t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H:\кл.рук\воспит работа\IMG-0f16afc097759a39230d3f4ad694ae54-V.jpg"/>
          <p:cNvPicPr>
            <a:picLocks noChangeAspect="1" noChangeArrowheads="1"/>
          </p:cNvPicPr>
          <p:nvPr/>
        </p:nvPicPr>
        <p:blipFill>
          <a:blip r:embed="rId2"/>
          <a:srcRect t="21875" b="21875"/>
          <a:stretch>
            <a:fillRect/>
          </a:stretch>
        </p:blipFill>
        <p:spPr bwMode="auto">
          <a:xfrm>
            <a:off x="214282" y="285728"/>
            <a:ext cx="4095752" cy="3071814"/>
          </a:xfrm>
          <a:prstGeom prst="rect">
            <a:avLst/>
          </a:prstGeom>
          <a:noFill/>
        </p:spPr>
      </p:pic>
      <p:pic>
        <p:nvPicPr>
          <p:cNvPr id="11267" name="Picture 3" descr="H:\кл.рук\воспит работа\IMG-5bfdef37e385fb5d82720dc4852a995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57166"/>
            <a:ext cx="3143229" cy="2357422"/>
          </a:xfrm>
          <a:prstGeom prst="rect">
            <a:avLst/>
          </a:prstGeom>
          <a:noFill/>
        </p:spPr>
      </p:pic>
      <p:pic>
        <p:nvPicPr>
          <p:cNvPr id="11268" name="Picture 4" descr="H:\кл.рук\воспит работа\IMG-9e00499805f9bb0f4e3f90929c28dd95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143248"/>
            <a:ext cx="5214942" cy="3411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71480"/>
            <a:ext cx="7772400" cy="5197495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latin typeface="Monotype Corsiva" pitchFamily="66" charset="0"/>
              </a:rPr>
              <a:t>Кинофестиваль </a:t>
            </a:r>
            <a:r>
              <a:rPr lang="ru-RU" sz="8800" dirty="0" smtClean="0">
                <a:latin typeface="Monotype Corsiva" pitchFamily="66" charset="0"/>
              </a:rPr>
              <a:t>«солнечный остров»</a:t>
            </a:r>
            <a:endParaRPr lang="ru-RU" sz="8800" dirty="0"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4" name="Picture 6" descr="H:\кл.рук\воспит работа\20180903_19324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9559" y="0"/>
            <a:ext cx="2874441" cy="2155831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 descr="H:\кл.рук\воспит работа\IMG-4f34b56b4adbc461e055fa1b5f513aaf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071810"/>
            <a:ext cx="4571989" cy="3428992"/>
          </a:xfrm>
          <a:prstGeom prst="rect">
            <a:avLst/>
          </a:prstGeom>
          <a:noFill/>
        </p:spPr>
      </p:pic>
      <p:pic>
        <p:nvPicPr>
          <p:cNvPr id="12292" name="Picture 4" descr="H:\кл.рук\воспит работа\IMG-42fb0fbc2095021260fded329ee675c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290"/>
            <a:ext cx="3626537" cy="2705089"/>
          </a:xfrm>
          <a:prstGeom prst="rect">
            <a:avLst/>
          </a:prstGeom>
          <a:noFill/>
        </p:spPr>
      </p:pic>
      <p:pic>
        <p:nvPicPr>
          <p:cNvPr id="12293" name="Picture 5" descr="H:\кл.рук\воспит работа\20180902_115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857628"/>
            <a:ext cx="3524242" cy="2643182"/>
          </a:xfrm>
          <a:prstGeom prst="rect">
            <a:avLst/>
          </a:prstGeom>
          <a:noFill/>
        </p:spPr>
      </p:pic>
      <p:pic>
        <p:nvPicPr>
          <p:cNvPr id="12295" name="Picture 7" descr="H:\кл.рук\воспит работа\20180903_2157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714356"/>
            <a:ext cx="2300166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71481"/>
            <a:ext cx="7772400" cy="3786214"/>
          </a:xfrm>
        </p:spPr>
        <p:txBody>
          <a:bodyPr>
            <a:normAutofit/>
          </a:bodyPr>
          <a:lstStyle/>
          <a:p>
            <a:pPr algn="ctr"/>
            <a:r>
              <a:rPr lang="ru-RU" sz="9600" dirty="0" smtClean="0">
                <a:latin typeface="Monotype Corsiva" pitchFamily="66" charset="0"/>
              </a:rPr>
              <a:t>Мастерская Деда Мороза</a:t>
            </a:r>
            <a:endParaRPr lang="ru-RU" sz="9600" dirty="0">
              <a:latin typeface="Monotype Corsiva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H:\кл.рук\воспит работа\7Va7mbJF2Y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928934"/>
            <a:ext cx="4667252" cy="3500439"/>
          </a:xfrm>
          <a:prstGeom prst="rect">
            <a:avLst/>
          </a:prstGeom>
          <a:noFill/>
        </p:spPr>
      </p:pic>
      <p:pic>
        <p:nvPicPr>
          <p:cNvPr id="13314" name="Picture 2" descr="H:\кл.рук\воспит работа\9iVHFksWsk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857741" cy="3643306"/>
          </a:xfrm>
          <a:prstGeom prst="rect">
            <a:avLst/>
          </a:prstGeom>
          <a:noFill/>
        </p:spPr>
      </p:pic>
      <p:pic>
        <p:nvPicPr>
          <p:cNvPr id="7" name="Picture 2" descr="H:\кл.рук\воспит работа\e6LRKU1nPt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71942"/>
            <a:ext cx="3428992" cy="257174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14290"/>
            <a:ext cx="371477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2" y="2000240"/>
            <a:ext cx="8207405" cy="3768735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ПОСЕЩЕНИЕ ТЕАТРА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0" dirty="0" smtClean="0">
                <a:latin typeface="Times New Roman" pitchFamily="18" charset="0"/>
                <a:cs typeface="Times New Roman" pitchFamily="18" charset="0"/>
              </a:rPr>
            </a:br>
            <a:endParaRPr lang="ru-RU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250" r="16250"/>
          <a:stretch>
            <a:fillRect/>
          </a:stretch>
        </p:blipFill>
        <p:spPr bwMode="auto">
          <a:xfrm>
            <a:off x="1071538" y="285728"/>
            <a:ext cx="6929486" cy="6424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28605"/>
            <a:ext cx="7772400" cy="3214710"/>
          </a:xfrm>
        </p:spPr>
        <p:txBody>
          <a:bodyPr>
            <a:normAutofit/>
          </a:bodyPr>
          <a:lstStyle/>
          <a:p>
            <a:pPr algn="ctr"/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ДЕВИЧНИК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250" r="16250"/>
          <a:stretch>
            <a:fillRect/>
          </a:stretch>
        </p:blipFill>
        <p:spPr bwMode="auto">
          <a:xfrm>
            <a:off x="5072066" y="142852"/>
            <a:ext cx="3500462" cy="388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145280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446859"/>
            <a:ext cx="4037654" cy="302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00438"/>
            <a:ext cx="3840178" cy="288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28605"/>
            <a:ext cx="7772400" cy="32147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БАТУТНЫЙ ЦЕНТР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кл.рук\воспит работа\20181020_10354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3500462" cy="2625347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H:\кл.рук\воспит работа\20181020_105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7014" y="285728"/>
            <a:ext cx="3466986" cy="2600239"/>
          </a:xfrm>
          <a:prstGeom prst="rect">
            <a:avLst/>
          </a:prstGeom>
          <a:noFill/>
        </p:spPr>
      </p:pic>
      <p:pic>
        <p:nvPicPr>
          <p:cNvPr id="1030" name="Picture 6" descr="H:\кл.рук\воспит работа\IMG-4b5aaa2b90fbc82c24e59c4c2f32799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572008"/>
            <a:ext cx="2857488" cy="2143116"/>
          </a:xfrm>
          <a:prstGeom prst="rect">
            <a:avLst/>
          </a:prstGeom>
          <a:noFill/>
        </p:spPr>
      </p:pic>
      <p:pic>
        <p:nvPicPr>
          <p:cNvPr id="1031" name="Picture 7" descr="H:\кл.рук\воспит работа\IMG-36ffac00dd6cb2b6c7718f5c7e430e60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4286256"/>
            <a:ext cx="3262303" cy="2446728"/>
          </a:xfrm>
          <a:prstGeom prst="rect">
            <a:avLst/>
          </a:prstGeom>
          <a:noFill/>
        </p:spPr>
      </p:pic>
      <p:pic>
        <p:nvPicPr>
          <p:cNvPr id="1032" name="Picture 8" descr="H:\кл.рук\воспит работа\IMG-a0cc33d84cc9d23e4b74e10b3b3a5108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2428868"/>
            <a:ext cx="3428991" cy="257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6250" r="16250"/>
          <a:stretch>
            <a:fillRect/>
          </a:stretch>
        </p:blipFill>
        <p:spPr bwMode="auto">
          <a:xfrm>
            <a:off x="5072066" y="0"/>
            <a:ext cx="3726758" cy="414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4145280" cy="310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42852"/>
            <a:ext cx="4429156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500306"/>
            <a:ext cx="3071834" cy="409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кл.рук\воспит работа\20181020_142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500570"/>
            <a:ext cx="3167053" cy="2154349"/>
          </a:xfrm>
          <a:prstGeom prst="rect">
            <a:avLst/>
          </a:prstGeom>
          <a:noFill/>
        </p:spPr>
      </p:pic>
      <p:pic>
        <p:nvPicPr>
          <p:cNvPr id="6" name="Picture 5" descr="H:\кл.рук\воспит работа\20181020_1342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2518172" cy="3357562"/>
          </a:xfrm>
          <a:prstGeom prst="rect">
            <a:avLst/>
          </a:prstGeom>
          <a:noFill/>
        </p:spPr>
      </p:pic>
      <p:pic>
        <p:nvPicPr>
          <p:cNvPr id="2051" name="Picture 3" descr="H:\кл.рук\воспит работа\FACE_SC_1540100501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7166"/>
            <a:ext cx="3643314" cy="3643314"/>
          </a:xfrm>
          <a:prstGeom prst="rect">
            <a:avLst/>
          </a:prstGeom>
          <a:noFill/>
        </p:spPr>
      </p:pic>
      <p:pic>
        <p:nvPicPr>
          <p:cNvPr id="2052" name="Picture 4" descr="H:\кл.рук\воспит работа\IMG-0be15e9d14f383c3a6a20ec6e16da380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1982387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071546"/>
            <a:ext cx="7772400" cy="4786345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Евпаторийский фонд помощи животным </a:t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«От сердца к сердцу»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H:\кл.рук\воспит работа\IMG-2d26b55c6ac2fff1027f0b41e3a8c8b2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381499" cy="3286124"/>
          </a:xfrm>
          <a:prstGeom prst="rect">
            <a:avLst/>
          </a:prstGeom>
          <a:noFill/>
        </p:spPr>
      </p:pic>
      <p:pic>
        <p:nvPicPr>
          <p:cNvPr id="3076" name="Picture 4" descr="H:\кл.рук\воспит работа\IMG-7f5d21241376aed2e91426b234ca145b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0"/>
            <a:ext cx="4000496" cy="300037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876"/>
            <a:ext cx="3858590" cy="289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5" cstate="print"/>
          <a:srcRect l="16250" r="16250"/>
          <a:stretch>
            <a:fillRect/>
          </a:stretch>
        </p:blipFill>
        <p:spPr bwMode="auto">
          <a:xfrm>
            <a:off x="4786314" y="2786058"/>
            <a:ext cx="349758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28605"/>
            <a:ext cx="7772400" cy="3214710"/>
          </a:xfrm>
        </p:spPr>
        <p:txBody>
          <a:bodyPr>
            <a:normAutofit/>
          </a:bodyPr>
          <a:lstStyle/>
          <a:p>
            <a:pPr algn="ctr"/>
            <a:r>
              <a:rPr lang="ru-RU" sz="12000" dirty="0" err="1" smtClean="0">
                <a:latin typeface="Times New Roman" pitchFamily="18" charset="0"/>
                <a:cs typeface="Times New Roman" pitchFamily="18" charset="0"/>
              </a:rPr>
              <a:t>кидбург</a:t>
            </a:r>
            <a:endParaRPr lang="ru-RU" sz="1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кл.рук\воспит работа\IMG-207ee75a7045a09d750f87d46507fc2d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2643174" cy="3524232"/>
          </a:xfrm>
          <a:prstGeom prst="rect">
            <a:avLst/>
          </a:prstGeom>
          <a:noFill/>
        </p:spPr>
      </p:pic>
      <p:pic>
        <p:nvPicPr>
          <p:cNvPr id="4099" name="Picture 3" descr="H:\кл.рук\воспит работа\IMG-9299bdbb0be24752350c9a831dea0726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500306"/>
            <a:ext cx="2303858" cy="3071810"/>
          </a:xfrm>
          <a:prstGeom prst="rect">
            <a:avLst/>
          </a:prstGeom>
          <a:noFill/>
        </p:spPr>
      </p:pic>
      <p:pic>
        <p:nvPicPr>
          <p:cNvPr id="4100" name="Picture 4" descr="H:\кл.рук\воспит работа\IMG-d64bc1e26afab0270b6c80bdf779ca18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57166"/>
            <a:ext cx="2518172" cy="3357562"/>
          </a:xfrm>
          <a:prstGeom prst="rect">
            <a:avLst/>
          </a:prstGeom>
          <a:noFill/>
        </p:spPr>
      </p:pic>
      <p:pic>
        <p:nvPicPr>
          <p:cNvPr id="4101" name="Picture 5" descr="H:\кл.рук\воспит работа\IMG-f24b42b8ca454e9e6ee73576472a7713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4357694"/>
            <a:ext cx="3524243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00109"/>
            <a:ext cx="8429684" cy="3357586"/>
          </a:xfrm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latin typeface="Times New Roman" pitchFamily="18" charset="0"/>
                <a:cs typeface="Times New Roman" pitchFamily="18" charset="0"/>
              </a:rPr>
              <a:t>краеведческий музей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104</TotalTime>
  <Words>56</Words>
  <PresentationFormat>Экран (4:3)</PresentationFormat>
  <Paragraphs>16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Эркер</vt:lpstr>
      <vt:lpstr>Воспитательная работа</vt:lpstr>
      <vt:lpstr>Экскурсия «Инкерман – Балаклава» </vt:lpstr>
      <vt:lpstr>Слайд 3</vt:lpstr>
      <vt:lpstr>Слайд 4</vt:lpstr>
      <vt:lpstr>Евпаторийский фонд помощи животным  «От сердца к сердцу»</vt:lpstr>
      <vt:lpstr>Слайд 6</vt:lpstr>
      <vt:lpstr>кидбург</vt:lpstr>
      <vt:lpstr>Слайд 8</vt:lpstr>
      <vt:lpstr>краеведческий музей</vt:lpstr>
      <vt:lpstr>Слайд 10</vt:lpstr>
      <vt:lpstr>МУЗЕЙ ИСТОРИИ КРЫМСКОЙ ВОЙНЫ </vt:lpstr>
      <vt:lpstr>Слайд 12</vt:lpstr>
      <vt:lpstr>Пижамная вечеринка</vt:lpstr>
      <vt:lpstr>Слайд 14</vt:lpstr>
      <vt:lpstr>СМС</vt:lpstr>
      <vt:lpstr>Слайд 16</vt:lpstr>
      <vt:lpstr>Детская новогодняя открытка</vt:lpstr>
      <vt:lpstr>Слайд 18</vt:lpstr>
      <vt:lpstr>Слайд 19</vt:lpstr>
      <vt:lpstr>Слайд 20</vt:lpstr>
      <vt:lpstr>Кинофестиваль «солнечный остров»</vt:lpstr>
      <vt:lpstr>Слайд 22</vt:lpstr>
      <vt:lpstr>Мастерская Деда Мороза</vt:lpstr>
      <vt:lpstr>Слайд 24</vt:lpstr>
      <vt:lpstr>ПОСЕЩЕНИЕ ТЕАТРА </vt:lpstr>
      <vt:lpstr>Слайд 26</vt:lpstr>
      <vt:lpstr>ДЕВИЧНИК</vt:lpstr>
      <vt:lpstr>Слайд 28</vt:lpstr>
      <vt:lpstr>  БАТУТНЫЙ ЦЕНТР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Воспитательная работа</dc:title>
  <dc:creator>Аедрей</dc:creator>
  <cp:lastModifiedBy>User</cp:lastModifiedBy>
  <cp:revision>17</cp:revision>
  <dcterms:created xsi:type="dcterms:W3CDTF">2019-02-14T17:36:48Z</dcterms:created>
  <dcterms:modified xsi:type="dcterms:W3CDTF">2019-02-14T20:07:38Z</dcterms:modified>
</cp:coreProperties>
</file>