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272808" cy="7647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 «Средняя школа №13 г. Евпатории Республики Крым»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1713094"/>
            <a:ext cx="4572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708920"/>
            <a:ext cx="741682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на тему: </a:t>
            </a:r>
            <a:r>
              <a:rPr lang="ru-RU" dirty="0" smtClean="0"/>
              <a:t>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нализ итогов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I этапа Республиканского конкурса-защиты научно-исследовательских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Малой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 наук «Искатель»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55" y="3861048"/>
            <a:ext cx="2816146" cy="2160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860032" y="5853258"/>
            <a:ext cx="3733800" cy="7315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: «Объемное рисование-художественное творчество»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971144" cy="1224136"/>
          </a:xfr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taras\OneDrive\Рабочий стол\Балабух Ева Александров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844824"/>
            <a:ext cx="3312367" cy="4752528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aras\OneDrive\Рабочий стол\Tu9kjFVAhz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4608512" cy="3671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018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158459"/>
              </p:ext>
            </p:extLst>
          </p:nvPr>
        </p:nvGraphicFramePr>
        <p:xfrm>
          <a:off x="5292080" y="1484784"/>
          <a:ext cx="3159819" cy="432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Acrobat Document" r:id="rId3" imgW="5667375" imgH="8020050" progId="AcroExch.Document.DC">
                  <p:embed/>
                </p:oleObj>
              </mc:Choice>
              <mc:Fallback>
                <p:oleObj name="Acrobat Document" r:id="rId3" imgW="5667375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2080" y="1484784"/>
                        <a:ext cx="3159819" cy="432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36096" y="731311"/>
            <a:ext cx="3168352" cy="6463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63500" dist="12700" dir="5400000" sx="102000" sy="102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Всероссийский экономический диктант</a:t>
            </a:r>
            <a:endParaRPr lang="ru-RU" b="1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944090"/>
              </p:ext>
            </p:extLst>
          </p:nvPr>
        </p:nvGraphicFramePr>
        <p:xfrm>
          <a:off x="251520" y="1196752"/>
          <a:ext cx="4129760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Acrobat Document" r:id="rId5" imgW="5667375" imgH="8020050" progId="AcroExch.Document.DC">
                  <p:embed/>
                </p:oleObj>
              </mc:Choice>
              <mc:Fallback>
                <p:oleObj name="Acrobat Document" r:id="rId5" imgW="5667375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1196752"/>
                        <a:ext cx="4129760" cy="439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555950"/>
              </p:ext>
            </p:extLst>
          </p:nvPr>
        </p:nvGraphicFramePr>
        <p:xfrm>
          <a:off x="3707903" y="4365104"/>
          <a:ext cx="5226725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7" imgW="8020050" imgH="5667375" progId="AcroExch.Document.DC">
                  <p:embed/>
                </p:oleObj>
              </mc:Choice>
              <mc:Fallback>
                <p:oleObj name="Acrobat Document" r:id="rId7" imgW="8020050" imgH="56673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07903" y="4365104"/>
                        <a:ext cx="5226725" cy="2376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9512" y="314749"/>
            <a:ext cx="5362529" cy="73866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63500" dist="12700" dir="5400000" sx="102000" sy="102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 литературных туристических маршрутов и авторских экскурсий,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связанных с жизнью и творчеством писателей и поэтов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5733256"/>
            <a:ext cx="3456384" cy="864096"/>
          </a:xfrm>
          <a:ln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dirty="0" smtClean="0"/>
              <a:t>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600" dirty="0" smtClean="0"/>
              <a:t>Участие в «Большом этнографическом диктанте 2020»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428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16632"/>
            <a:ext cx="7992888" cy="86409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</a:p>
          <a:p>
            <a:pPr marL="18288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РЕСПУБЛИКИ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КРЫМ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124744"/>
            <a:ext cx="7543800" cy="698376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/>
              <a:t>ДИСТАНЦИОННЫЙ КРЫМСКИЙ ФОРУМ </a:t>
            </a:r>
            <a:r>
              <a:rPr lang="ru-RU" sz="1800" dirty="0"/>
              <a:t>ТАЛАНТЛИВЫХ И ОДАРЕННЫХ ДЕТЕЙ «СТАРТ-АП ОНЛАЙН#1»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476715"/>
              </p:ext>
            </p:extLst>
          </p:nvPr>
        </p:nvGraphicFramePr>
        <p:xfrm>
          <a:off x="1187624" y="1988840"/>
          <a:ext cx="7056784" cy="459905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642259"/>
                <a:gridCol w="1716273"/>
                <a:gridCol w="1397383"/>
                <a:gridCol w="330086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 п/п</a:t>
                      </a:r>
                      <a:endParaRPr lang="ru-RU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ФИО участника (полностью)</a:t>
                      </a:r>
                      <a:endParaRPr lang="ru-RU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Направление</a:t>
                      </a:r>
                      <a:endParaRPr lang="ru-RU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Общеобразовательное учреждение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(по Уставу)</a:t>
                      </a:r>
                      <a:endParaRPr lang="ru-RU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3781" marR="53781" marT="0" marB="0"/>
                </a:tc>
              </a:tr>
              <a:tr h="562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Мамаенко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Илья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Александрович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Информационные технологии (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«Гимназия №8 города Евпатории Республики Крым»</a:t>
                      </a:r>
                    </a:p>
                  </a:txBody>
                  <a:tcPr marL="53781" marR="53781" marT="0" marB="0"/>
                </a:tc>
              </a:tr>
              <a:tr h="562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Лысяков Александр Дмитриевич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Инновации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(производство)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«Средняя школа №13 города Евпатории Республики Крым»</a:t>
                      </a:r>
                    </a:p>
                  </a:txBody>
                  <a:tcPr marL="53781" marR="53781" marT="0" marB="0"/>
                </a:tc>
              </a:tr>
              <a:tr h="562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Бондаренко Илья Константинович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«Средняя школа №13 города Евпатории Республики Крым»</a:t>
                      </a:r>
                    </a:p>
                  </a:txBody>
                  <a:tcPr marL="53781" marR="53781" marT="0" marB="0"/>
                </a:tc>
              </a:tr>
              <a:tr h="562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Малахова Анна Витальевна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Агробиология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«Гимназия №8 города Евпатории Республики Крым»</a:t>
                      </a:r>
                    </a:p>
                  </a:txBody>
                  <a:tcPr marL="53781" marR="53781" marT="0" marB="0"/>
                </a:tc>
              </a:tr>
              <a:tr h="562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Брударь Елизавета Викторовна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Туризм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«Средняя  школа №13 города Евпатории Республики Крым» </a:t>
                      </a:r>
                    </a:p>
                  </a:txBody>
                  <a:tcPr marL="53781" marR="53781" marT="0" marB="0"/>
                </a:tc>
              </a:tr>
              <a:tr h="562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Крыжановский Роман Евгеньевич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PR-м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едиа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журналистика,дизаин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3781" marR="537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«Средняя школа №14 города Евпатории Республики Крым»</a:t>
                      </a:r>
                    </a:p>
                  </a:txBody>
                  <a:tcPr marL="53781" marR="53781" marT="0" marB="0"/>
                </a:tc>
              </a:tr>
            </a:tbl>
          </a:graphicData>
        </a:graphic>
      </p:graphicFrame>
      <p:pic>
        <p:nvPicPr>
          <p:cNvPr id="6146" name="Picture 2" descr="https://ds05.infourok.ru/uploads/ex/0b1f/000a1d3e-4ff2dd6d/hello_html_m34488a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1120451" cy="90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43800" cy="864096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/>
              <a:t>ДИСТАНЦИОННЫЙ КРЫМСКИЙ ФОРУМ </a:t>
            </a:r>
            <a:r>
              <a:rPr lang="ru-RU" sz="1800" dirty="0"/>
              <a:t>ТАЛАНТЛИВЫХ И ОДАРЕННЫХ ДЕТЕЙ «СТАРТ-АП ОНЛАЙН#1»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336" y="1245615"/>
            <a:ext cx="6103428" cy="20313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ru-RU" b="1" dirty="0"/>
              <a:t>Цель Форума</a:t>
            </a:r>
            <a:r>
              <a:rPr lang="ru-RU" dirty="0"/>
              <a:t> — привлечение внимания талантливых и одаренных школьников Республики Крым к вопросам социально-экономического развития региона и развитие их потенциала в реализации инновационных проектов</a:t>
            </a:r>
            <a:r>
              <a:rPr lang="ru-RU" dirty="0" smtClean="0"/>
              <a:t>. Всего приняло участие-24 команды.</a:t>
            </a:r>
            <a:endParaRPr lang="ru-RU" dirty="0"/>
          </a:p>
          <a:p>
            <a:pPr fontAlgn="base"/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336" y="3072261"/>
            <a:ext cx="7416824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 течение первого дня каждой команде необходимо было изучить ресурсы своего региона (природные, промышленные, сельскохозяйственные, экономические, туристические и т.д.) и представить (прорекламировать) их другим командам в формате презентации.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2104" y="4581128"/>
            <a:ext cx="8864392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ru-RU" dirty="0"/>
              <a:t>В течение двух последующих дней совместными усилиями двух команд был создан единый план развития двух регионов. Результаты работы представлены в формате видеоролика-презентации, в котором раскрыты основные идеи продуктивного взаимодействия регионов.</a:t>
            </a:r>
          </a:p>
          <a:p>
            <a:pPr fontAlgn="base"/>
            <a:r>
              <a:rPr lang="ru-RU" dirty="0"/>
              <a:t>У каждой команды была возможность получить консультацию от специалистов в области экономики, туризма, агробиологии, производства, журналистики и информационных технологий.</a:t>
            </a:r>
          </a:p>
        </p:txBody>
      </p:sp>
      <p:pic>
        <p:nvPicPr>
          <p:cNvPr id="4098" name="Picture 2" descr="http://man-crimea.at.ua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61" y="758680"/>
            <a:ext cx="3000375" cy="224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43800" cy="864096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/>
              <a:t>ДИСТАНЦИОННЫЙ КРЫМСКИЙ ФОРУМ </a:t>
            </a:r>
            <a:r>
              <a:rPr lang="ru-RU" sz="1800" dirty="0"/>
              <a:t>ТАЛАНТЛИВЫХ И ОДАРЕННЫХ ДЕТЕЙ «СТАРТ-АП ОНЛАЙН#1»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Picture 2" descr="C:\Users\taras\Downloads\Startap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1" y="1272154"/>
            <a:ext cx="4104457" cy="2732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an-crimea.at.ua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29200"/>
            <a:ext cx="2032403" cy="15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aras\Downloads\Startap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72154"/>
            <a:ext cx="3832603" cy="258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aras\Downloads\Startap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15361"/>
            <a:ext cx="2584450" cy="2176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aras\Downloads\Startap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05064"/>
            <a:ext cx="3888432" cy="258646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060" y="116632"/>
            <a:ext cx="8263880" cy="914400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dirty="0" smtClean="0"/>
              <a:t>ИТОГИ ДИСТАНЦИОННОГО КРЫМСКОГО ФОРУМА </a:t>
            </a:r>
            <a:r>
              <a:rPr lang="ru-RU" sz="1800" dirty="0"/>
              <a:t>ТАЛАНТЛИВЫХ И ОДАРЕННЫХ ДЕТЕЙ «СТАРТ-АП ОНЛАЙН#1»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7604" y="1124744"/>
            <a:ext cx="712879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Команда от города Евпатории заняла призовое место в номинации: «Общественное признание» </a:t>
            </a:r>
            <a:endParaRPr lang="ru-RU" b="1" dirty="0"/>
          </a:p>
        </p:txBody>
      </p:sp>
      <p:pic>
        <p:nvPicPr>
          <p:cNvPr id="5124" name="Picture 4" descr="C:\Users\taras\OneDrive\Рабочий стол\sihA98oh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464496" cy="289476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taras\OneDrive\Рабочий стол\4WWmb_vD9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" y="1844824"/>
            <a:ext cx="4434648" cy="3139855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aras\OneDrive\Рабочий стол\5-33NiR9ww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05064"/>
            <a:ext cx="4680520" cy="285293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ds05.infourok.ru/uploads/ex/0b1f/000a1d3e-4ff2dd6d/hello_html_m34488a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29200"/>
            <a:ext cx="1930795" cy="155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450" y="1049337"/>
            <a:ext cx="7543800" cy="10801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 I этапа Республиканского конкурса-защиты научно-исследовательских работ учащихся-членов Малой академии наук «Искатель» 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730879"/>
              </p:ext>
            </p:extLst>
          </p:nvPr>
        </p:nvGraphicFramePr>
        <p:xfrm>
          <a:off x="1299962" y="2230351"/>
          <a:ext cx="7232477" cy="46012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1424"/>
                <a:gridCol w="1631424"/>
                <a:gridCol w="1631936"/>
                <a:gridCol w="2337693"/>
              </a:tblGrid>
              <a:tr h="5484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ФИО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Секция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Базовая дисциплина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Тема работы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  <a:tr h="455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Крайнов В.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История </a:t>
                      </a:r>
                      <a:r>
                        <a:rPr lang="ru-RU" sz="1050" b="1" dirty="0" err="1">
                          <a:effectLst/>
                        </a:rPr>
                        <a:t>Роccии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Иcтория России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Смертная казнь от СССР до современной России. Мораторий за или против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  <a:tr h="303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Варченко Л.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Социология  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История </a:t>
                      </a:r>
                      <a:r>
                        <a:rPr lang="ru-RU" sz="1050" b="1" dirty="0" err="1">
                          <a:effectLst/>
                        </a:rPr>
                        <a:t>Роccии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Вещизм: проблема или особенность поведения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  <a:tr h="331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Терешкин Н.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Литературное творчество 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Русский язык и литература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С(ОВР)ЕМЕNНЫЕ ЦЕННОСТИ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  <a:tr h="607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Рудейчук</a:t>
                      </a:r>
                      <a:r>
                        <a:rPr lang="ru-RU" sz="1000" dirty="0">
                          <a:effectLst/>
                        </a:rPr>
                        <a:t> Д.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социология  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История </a:t>
                      </a:r>
                      <a:r>
                        <a:rPr lang="ru-RU" sz="1050" b="1" dirty="0" err="1">
                          <a:effectLst/>
                        </a:rPr>
                        <a:t>Роccии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Правовая характеристика возмещения вреда, причиненного несовершеннолетними. Условия ответственности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  <a:tr h="607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Касмынина С.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Иностранные языки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Английский язык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“THE CONCEPTOSPHERE OF WILLIAM SHAKESPEARE: THE VALUE DOMINANTS OF THE AUTHOR AND LYRICAL HERO”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  <a:tr h="303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Балабух Е.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Педагогика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История России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ПОЧЕМУ ВАЖНЫ УЧИТЕЛЬСКИЕ ДИНАСТИИ?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  <a:tr h="663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Бондаренко И.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Экономическая и социальная география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География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Проблемы и перспективы химической промышленности Республики Крым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  <a:tr h="497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Лысяков А.</a:t>
                      </a:r>
                      <a:endParaRPr lang="ru-RU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Экономическая и социальная география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</a:rPr>
                        <a:t>География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</a:rPr>
                        <a:t>Проблемы и перспективы водоснабжения Республики Крым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554" marR="46554" marT="0" marB="0"/>
                </a:tc>
              </a:tr>
            </a:tbl>
          </a:graphicData>
        </a:graphic>
      </p:graphicFrame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8" y="0"/>
            <a:ext cx="83153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s://ds05.infourok.ru/uploads/ex/0b1f/000a1d3e-4ff2dd6d/hello_html_m34488a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3256"/>
            <a:ext cx="1120451" cy="90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91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9712" y="116632"/>
            <a:ext cx="6096000" cy="6480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800" dirty="0" smtClean="0"/>
              <a:t>Школьный этап защиты работ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14" y="836712"/>
            <a:ext cx="7543800" cy="5616624"/>
          </a:xfrm>
          <a:ln w="28575"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защиты работ,  особое внимание направлено на</a:t>
            </a: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1.Актуальность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выбранной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Чёткость,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цели и задачи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работы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Соответствие содержания работы заявленной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исследований, проведенных в ходе решения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Уровень изложения материала (логика изложения, доступность для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понимания)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Глубина проработки материала (проведение анализа информационных источников для осмысления и отражения своего собственного понимания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Использование наглядности при представлении проекта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таблицы, видеоматериалы, компьютерная программа,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презентация, другое)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9.Соответствие выводов поставленным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10.Ответы на вопросы (убедительность рассуждений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11.Соблюдение регламента (до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минут)</a:t>
            </a:r>
            <a:b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Фото\Алушта 2021\IMG_3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816424" cy="25004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3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138</TotalTime>
  <Words>512</Words>
  <Application>Microsoft Office PowerPoint</Application>
  <PresentationFormat>Экран (4:3)</PresentationFormat>
  <Paragraphs>97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Базовая</vt:lpstr>
      <vt:lpstr>Acrobat Document</vt:lpstr>
      <vt:lpstr>Муниципальное бюджетное образовательное учреждение «Средняя школа №13 г. Евпатории Республики Крым»</vt:lpstr>
      <vt:lpstr>     Республиканский конкурс 3D технологий</vt:lpstr>
      <vt:lpstr>          Участие в «Большом этнографическом диктанте 2020»</vt:lpstr>
      <vt:lpstr>ДИСТАНЦИОННЫЙ КРЫМСКИЙ ФОРУМ ТАЛАНТЛИВЫХ И ОДАРЕННЫХ ДЕТЕЙ «СТАРТ-АП ОНЛАЙН#1»</vt:lpstr>
      <vt:lpstr>ДИСТАНЦИОННЫЙ КРЫМСКИЙ ФОРУМ ТАЛАНТЛИВЫХ И ОДАРЕННЫХ ДЕТЕЙ «СТАРТ-АП ОНЛАЙН#1»</vt:lpstr>
      <vt:lpstr>ДИСТАНЦИОННЫЙ КРЫМСКИЙ ФОРУМ ТАЛАНТЛИВЫХ И ОДАРЕННЫХ ДЕТЕЙ «СТАРТ-АП ОНЛАЙН#1»</vt:lpstr>
      <vt:lpstr>ИТОГИ ДИСТАНЦИОННОГО КРЫМСКОГО ФОРУМА ТАЛАНТЛИВЫХ И ОДАРЕННЫХ ДЕТЕЙ «СТАРТ-АП ОНЛАЙН#1»</vt:lpstr>
      <vt:lpstr>  Участники   I этапа Республиканского конкурса-защиты научно-исследовательских работ учащихся-членов Малой академии наук «Искатель» »</vt:lpstr>
      <vt:lpstr>                                В ходе защиты работ,  особое внимание направлено на:  1.Актуальность выбранной темы 2. Чёткость, постановка цели и задачи работы 3. Практическая значимость работы 4. Соответствие содержания работы заявленной теме 5. Наличие исследований, проведенных в ходе решения проблемы 6. Уровень изложения материала (логика изложения, доступность для понимания) 7. Глубина проработки материала (проведение анализа информационных источников для осмысления и отражения своего собственного понимания проблемы 8. Использование наглядности при представлении проекта  (таблицы, видеоматериалы, компьютерная программа,  презентация, другое) 9.Соответствие выводов поставленным задачам 10.Ответы на вопросы (убедительность рассуждений) 11.Соблюдение регламента (до 5 минут)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образовательное учреждение «Средняя школа №13 г. Евпатории Республики Крым»</dc:title>
  <dc:creator>taras</dc:creator>
  <cp:lastModifiedBy>taras</cp:lastModifiedBy>
  <cp:revision>15</cp:revision>
  <dcterms:created xsi:type="dcterms:W3CDTF">2021-01-13T14:24:52Z</dcterms:created>
  <dcterms:modified xsi:type="dcterms:W3CDTF">2021-01-14T16:43:58Z</dcterms:modified>
</cp:coreProperties>
</file>